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76" r:id="rId22"/>
    <p:sldId id="266" r:id="rId23"/>
    <p:sldId id="277" r:id="rId24"/>
    <p:sldId id="26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0" autoAdjust="0"/>
    <p:restoredTop sz="73535" autoAdjust="0"/>
  </p:normalViewPr>
  <p:slideViewPr>
    <p:cSldViewPr snapToGrid="0" snapToObjects="1">
      <p:cViewPr varScale="1">
        <p:scale>
          <a:sx n="135" d="100"/>
          <a:sy n="135" d="100"/>
        </p:scale>
        <p:origin x="23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4/16/2019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Can be easier to identify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communications, servers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Dimension scores are then aggregated into an overall adversary skill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scores along each dimension?</a:t>
            </a:r>
          </a:p>
          <a:p>
            <a:pPr lvl="1">
              <a:buFont typeface="Arial" panose="020B0604020202020204" pitchFamily="34" charset="0"/>
              <a:buChar char="•"/>
            </a:pPr>
            <a:r>
              <a:rPr lang="en-US" dirty="0"/>
              <a:t>Dimension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exploiting two similar vulnerabilities requires less skill/resources than exploiting two very different vulnerabilities)</a:t>
            </a:r>
          </a:p>
          <a:p>
            <a:pPr lvl="1">
              <a:buFont typeface="Arial" panose="020B0604020202020204" pitchFamily="34" charset="0"/>
              <a:buChar char="•"/>
            </a:pPr>
            <a:r>
              <a:rPr lang="en-US" dirty="0"/>
              <a:t>Subjective, may not rely directly on subject matter expertise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Focus on system </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p:txBody>
          <a:bodyPr/>
          <a:lstStyle/>
          <a:p>
            <a:pPr marL="457200" indent="-457200">
              <a:buFont typeface="+mj-lt"/>
              <a:buAutoNum type="arabicPeriod"/>
            </a:pPr>
            <a:r>
              <a:rPr lang="en-US" dirty="0"/>
              <a:t>Risk, resilience, and vulnerability analysis</a:t>
            </a:r>
          </a:p>
          <a:p>
            <a:pPr marL="457200" indent="-45720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251466" indent="-34290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10827</TotalTime>
  <Words>6165</Words>
  <Application>Microsoft Office PowerPoint</Application>
  <PresentationFormat>Widescreen</PresentationFormat>
  <Paragraphs>427</Paragraphs>
  <Slides>27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Garamond</vt:lpstr>
      <vt:lpstr>Gill Sans MT</vt:lpstr>
      <vt:lpstr>Trebuchet MS</vt:lpstr>
      <vt:lpstr>Sandia Theme 1</vt:lpstr>
      <vt:lpstr>PowerPoint Presentation</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348</cp:revision>
  <dcterms:created xsi:type="dcterms:W3CDTF">2017-10-14T01:15:26Z</dcterms:created>
  <dcterms:modified xsi:type="dcterms:W3CDTF">2019-04-17T22:06:28Z</dcterms:modified>
</cp:coreProperties>
</file>